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Open Sans Light" charset="1" panose="00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38914" y="3066984"/>
            <a:ext cx="13810171" cy="3733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46"/>
              </a:lnSpc>
            </a:pPr>
            <a:r>
              <a:rPr lang="en-US" sz="22032">
                <a:solidFill>
                  <a:srgbClr val="000000"/>
                </a:solidFill>
                <a:latin typeface="Open Sans Light"/>
              </a:rPr>
              <a:t>Märchen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604068" y="-176372"/>
            <a:ext cx="7079863" cy="10639744"/>
          </a:xfrm>
          <a:custGeom>
            <a:avLst/>
            <a:gdLst/>
            <a:ahLst/>
            <a:cxnLst/>
            <a:rect r="r" b="b" t="t" l="l"/>
            <a:pathLst>
              <a:path h="10639744" w="7079863">
                <a:moveTo>
                  <a:pt x="0" y="0"/>
                </a:moveTo>
                <a:lnTo>
                  <a:pt x="7079864" y="0"/>
                </a:lnTo>
                <a:lnTo>
                  <a:pt x="7079864" y="10639744"/>
                </a:lnTo>
                <a:lnTo>
                  <a:pt x="0" y="106397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16676" y="0"/>
            <a:ext cx="15454648" cy="10287000"/>
          </a:xfrm>
          <a:custGeom>
            <a:avLst/>
            <a:gdLst/>
            <a:ahLst/>
            <a:cxnLst/>
            <a:rect r="r" b="b" t="t" l="l"/>
            <a:pathLst>
              <a:path h="10287000" w="15454648">
                <a:moveTo>
                  <a:pt x="0" y="0"/>
                </a:moveTo>
                <a:lnTo>
                  <a:pt x="15454648" y="0"/>
                </a:lnTo>
                <a:lnTo>
                  <a:pt x="1545464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918971" y="-1186132"/>
            <a:ext cx="7808035" cy="11697431"/>
          </a:xfrm>
          <a:custGeom>
            <a:avLst/>
            <a:gdLst/>
            <a:ahLst/>
            <a:cxnLst/>
            <a:rect r="r" b="b" t="t" l="l"/>
            <a:pathLst>
              <a:path h="11697431" w="7808035">
                <a:moveTo>
                  <a:pt x="0" y="0"/>
                </a:moveTo>
                <a:lnTo>
                  <a:pt x="7808035" y="0"/>
                </a:lnTo>
                <a:lnTo>
                  <a:pt x="7808035" y="11697431"/>
                </a:lnTo>
                <a:lnTo>
                  <a:pt x="0" y="116974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0663" y="0"/>
            <a:ext cx="16846673" cy="10287000"/>
          </a:xfrm>
          <a:custGeom>
            <a:avLst/>
            <a:gdLst/>
            <a:ahLst/>
            <a:cxnLst/>
            <a:rect r="r" b="b" t="t" l="l"/>
            <a:pathLst>
              <a:path h="10287000" w="16846673">
                <a:moveTo>
                  <a:pt x="0" y="0"/>
                </a:moveTo>
                <a:lnTo>
                  <a:pt x="16846674" y="0"/>
                </a:lnTo>
                <a:lnTo>
                  <a:pt x="1684667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28750" y="0"/>
            <a:ext cx="15430500" cy="10287000"/>
          </a:xfrm>
          <a:custGeom>
            <a:avLst/>
            <a:gdLst/>
            <a:ahLst/>
            <a:cxnLst/>
            <a:rect r="r" b="b" t="t" l="l"/>
            <a:pathLst>
              <a:path h="10287000" w="15430500">
                <a:moveTo>
                  <a:pt x="0" y="0"/>
                </a:moveTo>
                <a:lnTo>
                  <a:pt x="15430500" y="0"/>
                </a:lnTo>
                <a:lnTo>
                  <a:pt x="154305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63552" y="0"/>
            <a:ext cx="16760896" cy="10287000"/>
          </a:xfrm>
          <a:custGeom>
            <a:avLst/>
            <a:gdLst/>
            <a:ahLst/>
            <a:cxnLst/>
            <a:rect r="r" b="b" t="t" l="l"/>
            <a:pathLst>
              <a:path h="10287000" w="16760896">
                <a:moveTo>
                  <a:pt x="0" y="0"/>
                </a:moveTo>
                <a:lnTo>
                  <a:pt x="16760896" y="0"/>
                </a:lnTo>
                <a:lnTo>
                  <a:pt x="1676089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22499"/>
            <a:ext cx="8935120" cy="77279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Light"/>
              </a:rPr>
              <a:t>Rotkäppchen</a:t>
            </a:r>
          </a:p>
          <a:p>
            <a:pPr algn="just">
              <a:lnSpc>
                <a:spcPts val="5599"/>
              </a:lnSpc>
            </a:pP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Light"/>
              </a:rPr>
              <a:t>Schneewittchen und die sieben Zwerge</a:t>
            </a:r>
          </a:p>
          <a:p>
            <a:pPr algn="just">
              <a:lnSpc>
                <a:spcPts val="5599"/>
              </a:lnSpc>
            </a:pP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Light"/>
              </a:rPr>
              <a:t>Aschenputtel</a:t>
            </a:r>
          </a:p>
          <a:p>
            <a:pPr algn="just">
              <a:lnSpc>
                <a:spcPts val="5599"/>
              </a:lnSpc>
            </a:pP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Light"/>
              </a:rPr>
              <a:t>Der Froschkönig</a:t>
            </a:r>
          </a:p>
          <a:p>
            <a:pPr algn="just">
              <a:lnSpc>
                <a:spcPts val="5599"/>
              </a:lnSpc>
            </a:pP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Light"/>
              </a:rPr>
              <a:t>Hänsel und Gretel</a:t>
            </a:r>
          </a:p>
          <a:p>
            <a:pPr algn="just">
              <a:lnSpc>
                <a:spcPts val="5599"/>
              </a:lnSpc>
            </a:pPr>
          </a:p>
          <a:p>
            <a:pPr algn="just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Light"/>
              </a:rPr>
              <a:t>Goldlöckchen und die drei Bären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810372" y="1122499"/>
            <a:ext cx="6992020" cy="8432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Light"/>
              </a:rPr>
              <a:t>Red riding hood</a:t>
            </a:r>
          </a:p>
          <a:p>
            <a:pPr algn="r">
              <a:lnSpc>
                <a:spcPts val="5599"/>
              </a:lnSpc>
            </a:pPr>
          </a:p>
          <a:p>
            <a:pPr algn="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Light"/>
              </a:rPr>
              <a:t>Snow white</a:t>
            </a:r>
          </a:p>
          <a:p>
            <a:pPr algn="r">
              <a:lnSpc>
                <a:spcPts val="5599"/>
              </a:lnSpc>
            </a:pPr>
          </a:p>
          <a:p>
            <a:pPr algn="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Light"/>
              </a:rPr>
              <a:t>Cinderella</a:t>
            </a:r>
          </a:p>
          <a:p>
            <a:pPr algn="r">
              <a:lnSpc>
                <a:spcPts val="5599"/>
              </a:lnSpc>
            </a:pPr>
          </a:p>
          <a:p>
            <a:pPr algn="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Light"/>
              </a:rPr>
              <a:t>the frog king</a:t>
            </a:r>
          </a:p>
          <a:p>
            <a:pPr algn="r">
              <a:lnSpc>
                <a:spcPts val="5599"/>
              </a:lnSpc>
            </a:pPr>
          </a:p>
          <a:p>
            <a:pPr algn="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Light"/>
              </a:rPr>
              <a:t>Hansel and Gretel</a:t>
            </a:r>
          </a:p>
          <a:p>
            <a:pPr algn="r">
              <a:lnSpc>
                <a:spcPts val="5599"/>
              </a:lnSpc>
            </a:pPr>
          </a:p>
          <a:p>
            <a:pPr algn="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Open Sans Light"/>
              </a:rPr>
              <a:t>Goldilocks and the three bears</a:t>
            </a:r>
          </a:p>
          <a:p>
            <a:pPr algn="r">
              <a:lnSpc>
                <a:spcPts val="559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DAGE1Z7oGk4</dc:identifier>
  <dcterms:modified xsi:type="dcterms:W3CDTF">2011-08-01T06:04:30Z</dcterms:modified>
  <cp:revision>1</cp:revision>
  <dc:title>Maerchen</dc:title>
</cp:coreProperties>
</file>