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no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14"/>
    <p:sldId id="257" r:id="rId15"/>
    <p:sldId id="258" r:id="rId16"/>
    <p:sldId id="259" r:id="rId17"/>
    <p:sldId id="260" r:id="rId18"/>
    <p:sldId id="261" r:id="rId19"/>
    <p:sldId id="262" r:id="rId20"/>
    <p:sldId id="263" r:id="rId21"/>
    <p:sldId id="264" r:id="rId22"/>
    <p:sldId id="265" r:id="rId23"/>
    <p:sldId id="266" r:id="rId24"/>
  </p:sldIdLst>
  <p:sldSz cx="18288000" cy="10287000"/>
  <p:notesSz cx="6858000" cy="9144000"/>
  <p:embeddedFontLst>
    <p:embeddedFont>
      <p:font typeface="Arimo" charset="1" panose="020B0604020202020204"/>
      <p:regular r:id="rId6"/>
    </p:embeddedFont>
    <p:embeddedFont>
      <p:font typeface="Arimo Bold" charset="1" panose="020B0704020202020204"/>
      <p:regular r:id="rId7"/>
    </p:embeddedFont>
    <p:embeddedFont>
      <p:font typeface="Arimo Italics" charset="1" panose="020B0604020202090204"/>
      <p:regular r:id="rId8"/>
    </p:embeddedFont>
    <p:embeddedFont>
      <p:font typeface="Arimo Bold Italics" charset="1" panose="020B0704020202090204"/>
      <p:regular r:id="rId9"/>
    </p:embeddedFont>
    <p:embeddedFont>
      <p:font typeface="Open Sans Light" charset="1" panose="020B0306030504020204"/>
      <p:regular r:id="rId10"/>
    </p:embeddedFont>
    <p:embeddedFont>
      <p:font typeface="Open Sans Light Bold" charset="1" panose="020B0806030504020204"/>
      <p:regular r:id="rId11"/>
    </p:embeddedFont>
    <p:embeddedFont>
      <p:font typeface="Open Sans Light Italics" charset="1" panose="020B0306030504020204"/>
      <p:regular r:id="rId12"/>
    </p:embeddedFont>
    <p:embeddedFont>
      <p:font typeface="Open Sans Light Bold Italics" charset="1" panose="020B0806030504020204"/>
      <p:regular r:id="rId1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no"?><Relationships xmlns="http://schemas.openxmlformats.org/package/2006/relationships"><Relationship Id="rId1" Target="slideMasters/slideMaster1.xml" Type="http://schemas.openxmlformats.org/officeDocument/2006/relationships/slideMaster"/><Relationship Id="rId10" Target="fonts/font10.fntdata" Type="http://schemas.openxmlformats.org/officeDocument/2006/relationships/font"/><Relationship Id="rId11" Target="fonts/font11.fntdata" Type="http://schemas.openxmlformats.org/officeDocument/2006/relationships/font"/><Relationship Id="rId12" Target="fonts/font12.fntdata" Type="http://schemas.openxmlformats.org/officeDocument/2006/relationships/font"/><Relationship Id="rId13" Target="fonts/font13.fntdata" Type="http://schemas.openxmlformats.org/officeDocument/2006/relationships/font"/><Relationship Id="rId14" Target="slides/slide1.xml" Type="http://schemas.openxmlformats.org/officeDocument/2006/relationships/slide"/><Relationship Id="rId15" Target="slides/slide2.xml" Type="http://schemas.openxmlformats.org/officeDocument/2006/relationships/slide"/><Relationship Id="rId16" Target="slides/slide3.xml" Type="http://schemas.openxmlformats.org/officeDocument/2006/relationships/slide"/><Relationship Id="rId17" Target="slides/slide4.xml" Type="http://schemas.openxmlformats.org/officeDocument/2006/relationships/slide"/><Relationship Id="rId18" Target="slides/slide5.xml" Type="http://schemas.openxmlformats.org/officeDocument/2006/relationships/slide"/><Relationship Id="rId19" Target="slides/slide6.xml" Type="http://schemas.openxmlformats.org/officeDocument/2006/relationships/slide"/><Relationship Id="rId2" Target="presProps.xml" Type="http://schemas.openxmlformats.org/officeDocument/2006/relationships/presProps"/><Relationship Id="rId20" Target="slides/slide7.xml" Type="http://schemas.openxmlformats.org/officeDocument/2006/relationships/slide"/><Relationship Id="rId21" Target="slides/slide8.xml" Type="http://schemas.openxmlformats.org/officeDocument/2006/relationships/slide"/><Relationship Id="rId22" Target="slides/slide9.xml" Type="http://schemas.openxmlformats.org/officeDocument/2006/relationships/slide"/><Relationship Id="rId23" Target="slides/slide10.xml" Type="http://schemas.openxmlformats.org/officeDocument/2006/relationships/slide"/><Relationship Id="rId24" Target="slides/slide11.xml" Type="http://schemas.openxmlformats.org/officeDocument/2006/relationships/slide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fonts/font6.fntdata" Type="http://schemas.openxmlformats.org/officeDocument/2006/relationships/font"/><Relationship Id="rId7" Target="fonts/font7.fntdata" Type="http://schemas.openxmlformats.org/officeDocument/2006/relationships/font"/><Relationship Id="rId8" Target="fonts/font8.fntdata" Type="http://schemas.openxmlformats.org/officeDocument/2006/relationships/font"/><Relationship Id="rId9" Target="fonts/font9.fntdata" Type="http://schemas.openxmlformats.org/officeDocument/2006/relationships/font"/></Relationships>
</file>

<file path=ppt/slideLayouts/_rels/slideLayout1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no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3.png" Type="http://schemas.openxmlformats.org/officeDocument/2006/relationships/image"/><Relationship Id="rId5" Target="../media/image4.png" Type="http://schemas.openxmlformats.org/officeDocument/2006/relationships/image"/><Relationship Id="rId6" Target="../media/image5.png" Type="http://schemas.openxmlformats.org/officeDocument/2006/relationships/image"/><Relationship Id="rId7" Target="../media/image6.png" Type="http://schemas.openxmlformats.org/officeDocument/2006/relationships/image"/><Relationship Id="rId8" Target="../media/image7.png" Type="http://schemas.openxmlformats.org/officeDocument/2006/relationships/image"/><Relationship Id="rId9" Target="../media/image8.png" Type="http://schemas.openxmlformats.org/officeDocument/2006/relationships/image"/></Relationships>
</file>

<file path=ppt/slides/_rels/slide10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3.png" Type="http://schemas.openxmlformats.org/officeDocument/2006/relationships/image"/><Relationship Id="rId5" Target="../media/image4.png" Type="http://schemas.openxmlformats.org/officeDocument/2006/relationships/image"/><Relationship Id="rId6" Target="../media/image5.png" Type="http://schemas.openxmlformats.org/officeDocument/2006/relationships/image"/><Relationship Id="rId7" Target="../media/image6.png" Type="http://schemas.openxmlformats.org/officeDocument/2006/relationships/image"/><Relationship Id="rId8" Target="../media/image7.png" Type="http://schemas.openxmlformats.org/officeDocument/2006/relationships/image"/><Relationship Id="rId9" Target="../media/image8.png" Type="http://schemas.openxmlformats.org/officeDocument/2006/relationships/image"/></Relationships>
</file>

<file path=ppt/slides/_rels/slide11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2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/Relationships>
</file>

<file path=ppt/slides/_rels/slide3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.png" Type="http://schemas.openxmlformats.org/officeDocument/2006/relationships/image"/></Relationships>
</file>

<file path=ppt/slides/_rels/slide4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.png" Type="http://schemas.openxmlformats.org/officeDocument/2006/relationships/image"/></Relationships>
</file>

<file path=ppt/slides/_rels/slide5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/Relationships>
</file>

<file path=ppt/slides/_rels/slide6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png" Type="http://schemas.openxmlformats.org/officeDocument/2006/relationships/image"/></Relationships>
</file>

<file path=ppt/slides/_rels/slide7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.png" Type="http://schemas.openxmlformats.org/officeDocument/2006/relationships/image"/></Relationships>
</file>

<file path=ppt/slides/_rels/slide8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png" Type="http://schemas.openxmlformats.org/officeDocument/2006/relationships/image"/></Relationships>
</file>

<file path=ppt/slides/_rels/slide9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8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0" t="0" r="0" b="0"/>
          <a:stretch>
            <a:fillRect/>
          </a:stretch>
        </p:blipFill>
        <p:spPr>
          <a:xfrm flipH="false" flipV="false" rot="0">
            <a:off x="2748812" y="7322867"/>
            <a:ext cx="3605636" cy="2964133"/>
          </a:xfrm>
          <a:prstGeom prst="rect">
            <a:avLst/>
          </a:prstGeom>
        </p:spPr>
      </p:pic>
      <p:pic>
        <p:nvPicPr>
          <p:cNvPr name="Picture 3" id="3"/>
          <p:cNvPicPr>
            <a:picLocks noChangeAspect="true"/>
          </p:cNvPicPr>
          <p:nvPr/>
        </p:nvPicPr>
        <p:blipFill>
          <a:blip r:embed="rId3"/>
          <a:srcRect l="0" t="0" r="0" b="0"/>
          <a:stretch>
            <a:fillRect/>
          </a:stretch>
        </p:blipFill>
        <p:spPr>
          <a:xfrm flipH="false" flipV="false" rot="0">
            <a:off x="764555" y="966117"/>
            <a:ext cx="3968514" cy="4177383"/>
          </a:xfrm>
          <a:prstGeom prst="rect">
            <a:avLst/>
          </a:prstGeom>
        </p:spPr>
      </p:pic>
      <p:pic>
        <p:nvPicPr>
          <p:cNvPr name="Picture 4" id="4"/>
          <p:cNvPicPr>
            <a:picLocks noChangeAspect="true"/>
          </p:cNvPicPr>
          <p:nvPr/>
        </p:nvPicPr>
        <p:blipFill>
          <a:blip r:embed="rId4"/>
          <a:srcRect l="0" t="0" r="0" b="0"/>
          <a:stretch>
            <a:fillRect/>
          </a:stretch>
        </p:blipFill>
        <p:spPr>
          <a:xfrm flipH="false" flipV="false" rot="0">
            <a:off x="12317513" y="4857051"/>
            <a:ext cx="5195627" cy="4786472"/>
          </a:xfrm>
          <a:prstGeom prst="rect">
            <a:avLst/>
          </a:prstGeom>
        </p:spPr>
      </p:pic>
      <p:pic>
        <p:nvPicPr>
          <p:cNvPr name="Picture 5" id="5"/>
          <p:cNvPicPr>
            <a:picLocks noChangeAspect="true"/>
          </p:cNvPicPr>
          <p:nvPr/>
        </p:nvPicPr>
        <p:blipFill>
          <a:blip r:embed="rId5"/>
          <a:srcRect l="0" t="0" r="0" b="0"/>
          <a:stretch>
            <a:fillRect/>
          </a:stretch>
        </p:blipFill>
        <p:spPr>
          <a:xfrm flipH="false" flipV="false" rot="0">
            <a:off x="13193915" y="723908"/>
            <a:ext cx="4065385" cy="3254002"/>
          </a:xfrm>
          <a:prstGeom prst="rect">
            <a:avLst/>
          </a:prstGeom>
        </p:spPr>
      </p:pic>
      <p:pic>
        <p:nvPicPr>
          <p:cNvPr name="Picture 6" id="6"/>
          <p:cNvPicPr>
            <a:picLocks noChangeAspect="true"/>
          </p:cNvPicPr>
          <p:nvPr/>
        </p:nvPicPr>
        <p:blipFill>
          <a:blip r:embed="rId6"/>
          <a:srcRect l="0" t="0" r="0" b="0"/>
          <a:stretch>
            <a:fillRect/>
          </a:stretch>
        </p:blipFill>
        <p:spPr>
          <a:xfrm flipH="false" flipV="false" rot="0">
            <a:off x="7901634" y="7250287"/>
            <a:ext cx="2992331" cy="2608315"/>
          </a:xfrm>
          <a:prstGeom prst="rect">
            <a:avLst/>
          </a:prstGeom>
        </p:spPr>
      </p:pic>
      <p:pic>
        <p:nvPicPr>
          <p:cNvPr name="Picture 7" id="7"/>
          <p:cNvPicPr>
            <a:picLocks noChangeAspect="true"/>
          </p:cNvPicPr>
          <p:nvPr/>
        </p:nvPicPr>
        <p:blipFill>
          <a:blip r:embed="rId7"/>
          <a:srcRect l="0" t="0" r="0" b="0"/>
          <a:stretch>
            <a:fillRect/>
          </a:stretch>
        </p:blipFill>
        <p:spPr>
          <a:xfrm flipH="false" flipV="false" rot="0">
            <a:off x="3850619" y="315340"/>
            <a:ext cx="3263700" cy="2739468"/>
          </a:xfrm>
          <a:prstGeom prst="rect">
            <a:avLst/>
          </a:prstGeom>
        </p:spPr>
      </p:pic>
      <p:pic>
        <p:nvPicPr>
          <p:cNvPr name="Picture 8" id="8"/>
          <p:cNvPicPr>
            <a:picLocks noChangeAspect="true"/>
          </p:cNvPicPr>
          <p:nvPr/>
        </p:nvPicPr>
        <p:blipFill>
          <a:blip r:embed="rId8"/>
          <a:srcRect l="0" t="0" r="0" b="0"/>
          <a:stretch>
            <a:fillRect/>
          </a:stretch>
        </p:blipFill>
        <p:spPr>
          <a:xfrm flipH="false" flipV="false" rot="0">
            <a:off x="9933496" y="238048"/>
            <a:ext cx="2504562" cy="2563304"/>
          </a:xfrm>
          <a:prstGeom prst="rect">
            <a:avLst/>
          </a:prstGeom>
        </p:spPr>
      </p:pic>
      <p:pic>
        <p:nvPicPr>
          <p:cNvPr name="Picture 9" id="9"/>
          <p:cNvPicPr>
            <a:picLocks noChangeAspect="true"/>
          </p:cNvPicPr>
          <p:nvPr/>
        </p:nvPicPr>
        <p:blipFill>
          <a:blip r:embed="rId9"/>
          <a:srcRect l="0" t="0" r="0" b="0"/>
          <a:stretch>
            <a:fillRect/>
          </a:stretch>
        </p:blipFill>
        <p:spPr>
          <a:xfrm flipH="false" flipV="false" rot="0">
            <a:off x="663054" y="5609122"/>
            <a:ext cx="3050779" cy="2351643"/>
          </a:xfrm>
          <a:prstGeom prst="rect">
            <a:avLst/>
          </a:prstGeom>
        </p:spPr>
      </p:pic>
      <p:sp>
        <p:nvSpPr>
          <p:cNvPr name="TextBox 10" id="10"/>
          <p:cNvSpPr txBox="true"/>
          <p:nvPr/>
        </p:nvSpPr>
        <p:spPr>
          <a:xfrm rot="0">
            <a:off x="6856661" y="5494822"/>
            <a:ext cx="3335462" cy="110172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099"/>
              </a:lnSpc>
            </a:pPr>
            <a:r>
              <a:rPr lang="en-US" sz="6499">
                <a:solidFill>
                  <a:srgbClr val="004AAD"/>
                </a:solidFill>
                <a:latin typeface="Open Sans Light Bold"/>
              </a:rPr>
              <a:t>Animals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7476269" y="2517508"/>
            <a:ext cx="2096244" cy="111950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169"/>
              </a:lnSpc>
            </a:pPr>
            <a:r>
              <a:rPr lang="en-US" sz="6549">
                <a:solidFill>
                  <a:srgbClr val="000000"/>
                </a:solidFill>
                <a:latin typeface="Open Sans Light Bold"/>
              </a:rPr>
              <a:t>Tiere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6600899" y="962025"/>
            <a:ext cx="5086201" cy="5391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409"/>
              </a:lnSpc>
            </a:pPr>
            <a:r>
              <a:rPr lang="en-US" sz="3150" u="sng">
                <a:solidFill>
                  <a:srgbClr val="000000"/>
                </a:solidFill>
                <a:latin typeface="Open Sans Light Bold"/>
              </a:rPr>
              <a:t>Old McDonald had a farm</a:t>
            </a:r>
          </a:p>
        </p:txBody>
      </p:sp>
      <p:sp>
        <p:nvSpPr>
          <p:cNvPr name="TextBox 3" id="3"/>
          <p:cNvSpPr txBox="true"/>
          <p:nvPr/>
        </p:nvSpPr>
        <p:spPr>
          <a:xfrm rot="0">
            <a:off x="1184244" y="3415087"/>
            <a:ext cx="8585522" cy="341369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518"/>
              </a:lnSpc>
            </a:pPr>
            <a:r>
              <a:rPr lang="en-US" sz="3227">
                <a:solidFill>
                  <a:srgbClr val="000000"/>
                </a:solidFill>
                <a:latin typeface="Open Sans Light"/>
              </a:rPr>
              <a:t>Old McDonald had a farm he ha he ha ho.</a:t>
            </a:r>
          </a:p>
          <a:p>
            <a:pPr algn="ctr">
              <a:lnSpc>
                <a:spcPts val="4518"/>
              </a:lnSpc>
            </a:pPr>
            <a:r>
              <a:rPr lang="en-US" sz="3227">
                <a:solidFill>
                  <a:srgbClr val="000000"/>
                </a:solidFill>
                <a:latin typeface="Open Sans Light"/>
              </a:rPr>
              <a:t>And on that farm he had a </a:t>
            </a:r>
            <a:r>
              <a:rPr lang="en-US" sz="3227" u="sng">
                <a:solidFill>
                  <a:srgbClr val="000000"/>
                </a:solidFill>
                <a:latin typeface="Open Sans Light Italics"/>
              </a:rPr>
              <a:t>cow</a:t>
            </a:r>
            <a:r>
              <a:rPr lang="en-US" sz="3227">
                <a:solidFill>
                  <a:srgbClr val="000000"/>
                </a:solidFill>
                <a:latin typeface="Open Sans Light"/>
              </a:rPr>
              <a:t> he ha he ha ho.</a:t>
            </a:r>
          </a:p>
          <a:p>
            <a:pPr algn="ctr">
              <a:lnSpc>
                <a:spcPts val="4518"/>
              </a:lnSpc>
            </a:pPr>
            <a:r>
              <a:rPr lang="en-US" sz="3227">
                <a:solidFill>
                  <a:srgbClr val="000000"/>
                </a:solidFill>
                <a:latin typeface="Open Sans Light"/>
              </a:rPr>
              <a:t>With a </a:t>
            </a:r>
            <a:r>
              <a:rPr lang="en-US" sz="3227" u="sng">
                <a:solidFill>
                  <a:srgbClr val="000000"/>
                </a:solidFill>
                <a:latin typeface="Open Sans Light Italics"/>
              </a:rPr>
              <a:t>moo moo</a:t>
            </a:r>
            <a:r>
              <a:rPr lang="en-US" sz="3227">
                <a:solidFill>
                  <a:srgbClr val="000000"/>
                </a:solidFill>
                <a:latin typeface="Open Sans Light"/>
              </a:rPr>
              <a:t> here and a </a:t>
            </a:r>
            <a:r>
              <a:rPr lang="en-US" sz="3227" u="sng">
                <a:solidFill>
                  <a:srgbClr val="000000"/>
                </a:solidFill>
                <a:latin typeface="Open Sans Light Italics"/>
              </a:rPr>
              <a:t>moo moo</a:t>
            </a:r>
            <a:r>
              <a:rPr lang="en-US" sz="3227">
                <a:solidFill>
                  <a:srgbClr val="000000"/>
                </a:solidFill>
                <a:latin typeface="Open Sans Light"/>
              </a:rPr>
              <a:t> there</a:t>
            </a:r>
          </a:p>
          <a:p>
            <a:pPr algn="ctr">
              <a:lnSpc>
                <a:spcPts val="4518"/>
              </a:lnSpc>
            </a:pPr>
            <a:r>
              <a:rPr lang="en-US" sz="3227">
                <a:solidFill>
                  <a:srgbClr val="000000"/>
                </a:solidFill>
                <a:latin typeface="Open Sans Light"/>
              </a:rPr>
              <a:t>here a </a:t>
            </a:r>
            <a:r>
              <a:rPr lang="en-US" sz="3227" u="sng">
                <a:solidFill>
                  <a:srgbClr val="000000"/>
                </a:solidFill>
                <a:latin typeface="Open Sans Light Italics"/>
              </a:rPr>
              <a:t>moo</a:t>
            </a:r>
            <a:r>
              <a:rPr lang="en-US" sz="3227">
                <a:solidFill>
                  <a:srgbClr val="000000"/>
                </a:solidFill>
                <a:latin typeface="Open Sans Light"/>
              </a:rPr>
              <a:t> there a </a:t>
            </a:r>
            <a:r>
              <a:rPr lang="en-US" sz="3227" u="sng">
                <a:solidFill>
                  <a:srgbClr val="000000"/>
                </a:solidFill>
                <a:latin typeface="Open Sans Light Italics"/>
              </a:rPr>
              <a:t>moo</a:t>
            </a:r>
            <a:r>
              <a:rPr lang="en-US" sz="3227">
                <a:solidFill>
                  <a:srgbClr val="000000"/>
                </a:solidFill>
                <a:latin typeface="Open Sans Light"/>
              </a:rPr>
              <a:t> </a:t>
            </a:r>
          </a:p>
          <a:p>
            <a:pPr algn="ctr">
              <a:lnSpc>
                <a:spcPts val="4518"/>
              </a:lnSpc>
            </a:pPr>
            <a:r>
              <a:rPr lang="en-US" sz="3227">
                <a:solidFill>
                  <a:srgbClr val="000000"/>
                </a:solidFill>
                <a:latin typeface="Open Sans Light"/>
              </a:rPr>
              <a:t>everywhere a </a:t>
            </a:r>
            <a:r>
              <a:rPr lang="en-US" sz="3227" u="sng">
                <a:solidFill>
                  <a:srgbClr val="000000"/>
                </a:solidFill>
                <a:latin typeface="Open Sans Light Italics"/>
              </a:rPr>
              <a:t>moo moo</a:t>
            </a:r>
            <a:r>
              <a:rPr lang="en-US" sz="3227">
                <a:solidFill>
                  <a:srgbClr val="000000"/>
                </a:solidFill>
                <a:latin typeface="Open Sans Light"/>
              </a:rPr>
              <a:t>.</a:t>
            </a:r>
          </a:p>
          <a:p>
            <a:pPr algn="ctr">
              <a:lnSpc>
                <a:spcPts val="4518"/>
              </a:lnSpc>
            </a:pPr>
            <a:r>
              <a:rPr lang="en-US" sz="3227">
                <a:solidFill>
                  <a:srgbClr val="000000"/>
                </a:solidFill>
                <a:latin typeface="Open Sans Light"/>
              </a:rPr>
              <a:t>Old McDonald had a farm he he he ha ho.</a:t>
            </a:r>
          </a:p>
        </p:txBody>
      </p:sp>
      <p:pic>
        <p:nvPicPr>
          <p:cNvPr name="Picture 4" id="4"/>
          <p:cNvPicPr>
            <a:picLocks noChangeAspect="true"/>
          </p:cNvPicPr>
          <p:nvPr/>
        </p:nvPicPr>
        <p:blipFill>
          <a:blip r:embed="rId2"/>
          <a:srcRect l="0" t="0" r="0" b="0"/>
          <a:stretch>
            <a:fillRect/>
          </a:stretch>
        </p:blipFill>
        <p:spPr>
          <a:xfrm flipH="false" flipV="false" rot="0">
            <a:off x="15083252" y="7675184"/>
            <a:ext cx="2741395" cy="2253655"/>
          </a:xfrm>
          <a:prstGeom prst="rect">
            <a:avLst/>
          </a:prstGeom>
        </p:spPr>
      </p:pic>
      <p:pic>
        <p:nvPicPr>
          <p:cNvPr name="Picture 5" id="5"/>
          <p:cNvPicPr>
            <a:picLocks noChangeAspect="true"/>
          </p:cNvPicPr>
          <p:nvPr/>
        </p:nvPicPr>
        <p:blipFill>
          <a:blip r:embed="rId3"/>
          <a:srcRect l="0" t="0" r="0" b="0"/>
          <a:stretch>
            <a:fillRect/>
          </a:stretch>
        </p:blipFill>
        <p:spPr>
          <a:xfrm flipH="false" flipV="false" rot="0">
            <a:off x="9512027" y="7250287"/>
            <a:ext cx="2544625" cy="2678553"/>
          </a:xfrm>
          <a:prstGeom prst="rect">
            <a:avLst/>
          </a:prstGeom>
        </p:spPr>
      </p:pic>
      <p:pic>
        <p:nvPicPr>
          <p:cNvPr name="Picture 6" id="6"/>
          <p:cNvPicPr>
            <a:picLocks noChangeAspect="true"/>
          </p:cNvPicPr>
          <p:nvPr/>
        </p:nvPicPr>
        <p:blipFill>
          <a:blip r:embed="rId4"/>
          <a:srcRect l="0" t="0" r="0" b="0"/>
          <a:stretch>
            <a:fillRect/>
          </a:stretch>
        </p:blipFill>
        <p:spPr>
          <a:xfrm flipH="false" flipV="false" rot="0">
            <a:off x="14362879" y="4179833"/>
            <a:ext cx="3102935" cy="2858579"/>
          </a:xfrm>
          <a:prstGeom prst="rect">
            <a:avLst/>
          </a:prstGeom>
        </p:spPr>
      </p:pic>
      <p:pic>
        <p:nvPicPr>
          <p:cNvPr name="Picture 7" id="7"/>
          <p:cNvPicPr>
            <a:picLocks noChangeAspect="true"/>
          </p:cNvPicPr>
          <p:nvPr/>
        </p:nvPicPr>
        <p:blipFill>
          <a:blip r:embed="rId5"/>
          <a:srcRect l="0" t="0" r="0" b="0"/>
          <a:stretch>
            <a:fillRect/>
          </a:stretch>
        </p:blipFill>
        <p:spPr>
          <a:xfrm flipH="false" flipV="false" rot="0">
            <a:off x="13581092" y="1264920"/>
            <a:ext cx="2333254" cy="1867575"/>
          </a:xfrm>
          <a:prstGeom prst="rect">
            <a:avLst/>
          </a:prstGeom>
        </p:spPr>
      </p:pic>
      <p:pic>
        <p:nvPicPr>
          <p:cNvPr name="Picture 8" id="8"/>
          <p:cNvPicPr>
            <a:picLocks noChangeAspect="true"/>
          </p:cNvPicPr>
          <p:nvPr/>
        </p:nvPicPr>
        <p:blipFill>
          <a:blip r:embed="rId6"/>
          <a:srcRect l="0" t="0" r="0" b="0"/>
          <a:stretch>
            <a:fillRect/>
          </a:stretch>
        </p:blipFill>
        <p:spPr>
          <a:xfrm flipH="false" flipV="false" rot="0">
            <a:off x="12665759" y="3794346"/>
            <a:ext cx="2081961" cy="1814776"/>
          </a:xfrm>
          <a:prstGeom prst="rect">
            <a:avLst/>
          </a:prstGeom>
        </p:spPr>
      </p:pic>
      <p:pic>
        <p:nvPicPr>
          <p:cNvPr name="Picture 9" id="9"/>
          <p:cNvPicPr>
            <a:picLocks noChangeAspect="true"/>
          </p:cNvPicPr>
          <p:nvPr/>
        </p:nvPicPr>
        <p:blipFill>
          <a:blip r:embed="rId7"/>
          <a:srcRect l="0" t="0" r="0" b="0"/>
          <a:stretch>
            <a:fillRect/>
          </a:stretch>
        </p:blipFill>
        <p:spPr>
          <a:xfrm flipH="false" flipV="false" rot="0">
            <a:off x="10348267" y="5143500"/>
            <a:ext cx="2135338" cy="1792350"/>
          </a:xfrm>
          <a:prstGeom prst="rect">
            <a:avLst/>
          </a:prstGeom>
        </p:spPr>
      </p:pic>
      <p:pic>
        <p:nvPicPr>
          <p:cNvPr name="Picture 10" id="10"/>
          <p:cNvPicPr>
            <a:picLocks noChangeAspect="true"/>
          </p:cNvPicPr>
          <p:nvPr/>
        </p:nvPicPr>
        <p:blipFill>
          <a:blip r:embed="rId8"/>
          <a:srcRect l="0" t="0" r="0" b="0"/>
          <a:stretch>
            <a:fillRect/>
          </a:stretch>
        </p:blipFill>
        <p:spPr>
          <a:xfrm flipH="false" flipV="false" rot="0">
            <a:off x="10821216" y="2373478"/>
            <a:ext cx="1496297" cy="1531391"/>
          </a:xfrm>
          <a:prstGeom prst="rect">
            <a:avLst/>
          </a:prstGeom>
        </p:spPr>
      </p:pic>
      <p:pic>
        <p:nvPicPr>
          <p:cNvPr name="Picture 11" id="11"/>
          <p:cNvPicPr>
            <a:picLocks noChangeAspect="true"/>
          </p:cNvPicPr>
          <p:nvPr/>
        </p:nvPicPr>
        <p:blipFill>
          <a:blip r:embed="rId9"/>
          <a:srcRect l="0" t="0" r="0" b="0"/>
          <a:stretch>
            <a:fillRect/>
          </a:stretch>
        </p:blipFill>
        <p:spPr>
          <a:xfrm flipH="false" flipV="false" rot="0">
            <a:off x="12158818" y="7501814"/>
            <a:ext cx="2822268" cy="2175498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2695440" y="904875"/>
            <a:ext cx="2824237" cy="111118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103"/>
              </a:lnSpc>
            </a:pPr>
            <a:r>
              <a:rPr lang="en-US" sz="6502" u="sng">
                <a:solidFill>
                  <a:srgbClr val="000000"/>
                </a:solidFill>
                <a:latin typeface="Open Sans Light Bold"/>
              </a:rPr>
              <a:t>Fragen</a:t>
            </a:r>
          </a:p>
        </p:txBody>
      </p:sp>
      <p:sp>
        <p:nvSpPr>
          <p:cNvPr name="TextBox 3" id="3"/>
          <p:cNvSpPr txBox="true"/>
          <p:nvPr/>
        </p:nvSpPr>
        <p:spPr>
          <a:xfrm rot="0">
            <a:off x="9597779" y="904875"/>
            <a:ext cx="4173513" cy="111118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103"/>
              </a:lnSpc>
            </a:pPr>
            <a:r>
              <a:rPr lang="en-US" sz="6502" u="sng">
                <a:solidFill>
                  <a:srgbClr val="004AAD"/>
                </a:solidFill>
                <a:latin typeface="Open Sans Light Bold"/>
              </a:rPr>
              <a:t>Questions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1511177" y="3741958"/>
            <a:ext cx="5323284" cy="71240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883"/>
              </a:lnSpc>
            </a:pPr>
            <a:r>
              <a:rPr lang="en-US" sz="4202">
                <a:solidFill>
                  <a:srgbClr val="000000"/>
                </a:solidFill>
                <a:latin typeface="Open Sans Light Bold"/>
              </a:rPr>
              <a:t>Wie macht das Tier?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1511177" y="4749200"/>
            <a:ext cx="5103614" cy="71240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883"/>
              </a:lnSpc>
            </a:pPr>
            <a:r>
              <a:rPr lang="en-US" sz="4202">
                <a:solidFill>
                  <a:srgbClr val="000000"/>
                </a:solidFill>
                <a:latin typeface="Open Sans Light Bold"/>
              </a:rPr>
              <a:t>Was frisst das Tier?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511177" y="5680159"/>
            <a:ext cx="5192762" cy="71240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883"/>
              </a:lnSpc>
            </a:pPr>
            <a:r>
              <a:rPr lang="en-US" sz="4202">
                <a:solidFill>
                  <a:srgbClr val="000000"/>
                </a:solidFill>
                <a:latin typeface="Open Sans Light Bold"/>
              </a:rPr>
              <a:t>Wo wohnt das Tier?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1511177" y="6611118"/>
            <a:ext cx="5340474" cy="71240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883"/>
              </a:lnSpc>
            </a:pPr>
            <a:r>
              <a:rPr lang="en-US" sz="4202">
                <a:solidFill>
                  <a:srgbClr val="000000"/>
                </a:solidFill>
                <a:latin typeface="Open Sans Light Bold"/>
              </a:rPr>
              <a:t>Wie wohnt das Tier?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1511177" y="7542593"/>
            <a:ext cx="6023074" cy="71240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883"/>
              </a:lnSpc>
            </a:pPr>
            <a:r>
              <a:rPr lang="en-US" sz="4202">
                <a:solidFill>
                  <a:srgbClr val="000000"/>
                </a:solidFill>
                <a:latin typeface="Open Sans Light Bold"/>
              </a:rPr>
              <a:t>Wie sieht das Tier aus?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452645" y="2810482"/>
            <a:ext cx="5309827" cy="71240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883"/>
              </a:lnSpc>
            </a:pPr>
            <a:r>
              <a:rPr lang="en-US" sz="4202">
                <a:solidFill>
                  <a:srgbClr val="000000"/>
                </a:solidFill>
                <a:latin typeface="Open Sans Light Bold"/>
              </a:rPr>
              <a:t>Wie heiẞt das Tier?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8461465" y="2810482"/>
            <a:ext cx="5309827" cy="71240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883"/>
              </a:lnSpc>
            </a:pPr>
            <a:r>
              <a:rPr lang="en-US" sz="4202">
                <a:solidFill>
                  <a:srgbClr val="004AAD"/>
                </a:solidFill>
                <a:latin typeface="Open Sans Light Bold"/>
              </a:rPr>
              <a:t>What animal is it?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8663571" y="3741958"/>
            <a:ext cx="9624429" cy="71240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883"/>
              </a:lnSpc>
            </a:pPr>
            <a:r>
              <a:rPr lang="en-US" sz="4202">
                <a:solidFill>
                  <a:srgbClr val="004AAD"/>
                </a:solidFill>
                <a:latin typeface="Open Sans Light Bold"/>
              </a:rPr>
              <a:t>What sound does the animal make?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8663571" y="4749200"/>
            <a:ext cx="7274985" cy="71240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883"/>
              </a:lnSpc>
            </a:pPr>
            <a:r>
              <a:rPr lang="en-US" sz="4202">
                <a:solidFill>
                  <a:srgbClr val="004AAD"/>
                </a:solidFill>
                <a:latin typeface="Open Sans Light Bold"/>
              </a:rPr>
              <a:t>What does the animal eat?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8663571" y="5680159"/>
            <a:ext cx="7816406" cy="71240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883"/>
              </a:lnSpc>
            </a:pPr>
            <a:r>
              <a:rPr lang="en-US" sz="4202">
                <a:solidFill>
                  <a:srgbClr val="004AAD"/>
                </a:solidFill>
                <a:latin typeface="Open Sans Light Bold"/>
              </a:rPr>
              <a:t>Where does the animal live?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8663571" y="6611634"/>
            <a:ext cx="7274985" cy="71240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883"/>
              </a:lnSpc>
            </a:pPr>
            <a:r>
              <a:rPr lang="en-US" sz="4202">
                <a:solidFill>
                  <a:srgbClr val="004AAD"/>
                </a:solidFill>
                <a:latin typeface="Open Sans Light Bold"/>
              </a:rPr>
              <a:t>How does the animal live?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8663571" y="7542593"/>
            <a:ext cx="8919301" cy="71240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883"/>
              </a:lnSpc>
            </a:pPr>
            <a:r>
              <a:rPr lang="en-US" sz="4202">
                <a:solidFill>
                  <a:srgbClr val="004AAD"/>
                </a:solidFill>
                <a:latin typeface="Open Sans Light Bold"/>
              </a:rPr>
              <a:t>What does the animal look like?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163746" y="2328612"/>
            <a:ext cx="3779341" cy="10947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959"/>
              </a:lnSpc>
            </a:pPr>
            <a:r>
              <a:rPr lang="en-US" sz="6399">
                <a:solidFill>
                  <a:srgbClr val="000000"/>
                </a:solidFill>
                <a:latin typeface="Open Sans Light Bold"/>
              </a:rPr>
              <a:t>der Hund</a:t>
            </a:r>
          </a:p>
        </p:txBody>
      </p:sp>
      <p:sp>
        <p:nvSpPr>
          <p:cNvPr name="TextBox 3" id="3"/>
          <p:cNvSpPr txBox="true"/>
          <p:nvPr/>
        </p:nvSpPr>
        <p:spPr>
          <a:xfrm rot="0">
            <a:off x="2315043" y="5809749"/>
            <a:ext cx="1476747" cy="10947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959"/>
              </a:lnSpc>
            </a:pPr>
            <a:r>
              <a:rPr lang="en-US" sz="6399">
                <a:solidFill>
                  <a:srgbClr val="004AAD"/>
                </a:solidFill>
                <a:latin typeface="Open Sans Light Bold"/>
              </a:rPr>
              <a:t>dog</a:t>
            </a:r>
          </a:p>
        </p:txBody>
      </p:sp>
      <p:pic>
        <p:nvPicPr>
          <p:cNvPr name="Picture 4" id="4"/>
          <p:cNvPicPr>
            <a:picLocks noChangeAspect="true"/>
          </p:cNvPicPr>
          <p:nvPr/>
        </p:nvPicPr>
        <p:blipFill>
          <a:blip r:embed="rId2"/>
          <a:srcRect l="0" t="0" r="0" b="0"/>
          <a:stretch>
            <a:fillRect/>
          </a:stretch>
        </p:blipFill>
        <p:spPr>
          <a:xfrm flipH="false" flipV="false" rot="0">
            <a:off x="8299381" y="824777"/>
            <a:ext cx="8205574" cy="8637447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271282" y="2819951"/>
            <a:ext cx="3713857" cy="10947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959"/>
              </a:lnSpc>
            </a:pPr>
            <a:r>
              <a:rPr lang="en-US" sz="6399">
                <a:solidFill>
                  <a:srgbClr val="000000"/>
                </a:solidFill>
                <a:latin typeface="Open Sans Light Bold"/>
              </a:rPr>
              <a:t>die Katze</a:t>
            </a:r>
          </a:p>
        </p:txBody>
      </p:sp>
      <p:sp>
        <p:nvSpPr>
          <p:cNvPr name="TextBox 3" id="3"/>
          <p:cNvSpPr txBox="true"/>
          <p:nvPr/>
        </p:nvSpPr>
        <p:spPr>
          <a:xfrm rot="0">
            <a:off x="2497365" y="5478930"/>
            <a:ext cx="1261690" cy="10947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959"/>
              </a:lnSpc>
            </a:pPr>
            <a:r>
              <a:rPr lang="en-US" sz="6399">
                <a:solidFill>
                  <a:srgbClr val="004AAD"/>
                </a:solidFill>
                <a:latin typeface="Open Sans Light Bold"/>
              </a:rPr>
              <a:t>cat</a:t>
            </a:r>
          </a:p>
        </p:txBody>
      </p:sp>
      <p:pic>
        <p:nvPicPr>
          <p:cNvPr name="Picture 4" id="4"/>
          <p:cNvPicPr>
            <a:picLocks noChangeAspect="true"/>
          </p:cNvPicPr>
          <p:nvPr/>
        </p:nvPicPr>
        <p:blipFill>
          <a:blip r:embed="rId2"/>
          <a:srcRect l="0" t="0" r="0" b="0"/>
          <a:stretch>
            <a:fillRect/>
          </a:stretch>
        </p:blipFill>
        <p:spPr>
          <a:xfrm flipH="false" flipV="false" rot="0">
            <a:off x="5542397" y="868490"/>
            <a:ext cx="9669135" cy="8907691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0" t="0" r="0" b="0"/>
          <a:stretch>
            <a:fillRect/>
          </a:stretch>
        </p:blipFill>
        <p:spPr>
          <a:xfrm flipH="false" flipV="false" rot="0">
            <a:off x="8229992" y="1251124"/>
            <a:ext cx="6713543" cy="6871004"/>
          </a:xfrm>
          <a:prstGeom prst="rect">
            <a:avLst/>
          </a:prstGeom>
        </p:spPr>
      </p:pic>
      <p:sp>
        <p:nvSpPr>
          <p:cNvPr name="TextBox 3" id="3"/>
          <p:cNvSpPr txBox="true"/>
          <p:nvPr/>
        </p:nvSpPr>
        <p:spPr>
          <a:xfrm rot="0">
            <a:off x="1707113" y="2819951"/>
            <a:ext cx="3844826" cy="109474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959"/>
              </a:lnSpc>
            </a:pPr>
            <a:r>
              <a:rPr lang="en-US" sz="6399">
                <a:solidFill>
                  <a:srgbClr val="000000"/>
                </a:solidFill>
                <a:latin typeface="Open Sans Light Bold"/>
              </a:rPr>
              <a:t>das Huhn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2984777" y="5410751"/>
            <a:ext cx="1548557" cy="10947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959"/>
              </a:lnSpc>
            </a:pPr>
            <a:r>
              <a:rPr lang="en-US" sz="6399">
                <a:solidFill>
                  <a:srgbClr val="004AAD"/>
                </a:solidFill>
                <a:latin typeface="Open Sans Light Bold"/>
              </a:rPr>
              <a:t>hen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0" t="0" r="0" b="0"/>
          <a:stretch>
            <a:fillRect/>
          </a:stretch>
        </p:blipFill>
        <p:spPr>
          <a:xfrm flipH="false" flipV="false" rot="0">
            <a:off x="6039680" y="1121729"/>
            <a:ext cx="9784340" cy="8043543"/>
          </a:xfrm>
          <a:prstGeom prst="rect">
            <a:avLst/>
          </a:prstGeom>
        </p:spPr>
      </p:pic>
      <p:sp>
        <p:nvSpPr>
          <p:cNvPr name="TextBox 3" id="3"/>
          <p:cNvSpPr txBox="true"/>
          <p:nvPr/>
        </p:nvSpPr>
        <p:spPr>
          <a:xfrm rot="0">
            <a:off x="1991487" y="2450983"/>
            <a:ext cx="3276079" cy="109474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959"/>
              </a:lnSpc>
            </a:pPr>
            <a:r>
              <a:rPr lang="en-US" sz="6399">
                <a:solidFill>
                  <a:srgbClr val="000000"/>
                </a:solidFill>
                <a:latin typeface="Open Sans Light Bold"/>
              </a:rPr>
              <a:t>die Ente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2644321" y="5663415"/>
            <a:ext cx="1970410" cy="10947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959"/>
              </a:lnSpc>
            </a:pPr>
            <a:r>
              <a:rPr lang="en-US" sz="6399">
                <a:solidFill>
                  <a:srgbClr val="004AAD"/>
                </a:solidFill>
                <a:latin typeface="Open Sans Light Bold"/>
              </a:rPr>
              <a:t>duck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0" t="0" r="0" b="0"/>
          <a:stretch>
            <a:fillRect/>
          </a:stretch>
        </p:blipFill>
        <p:spPr>
          <a:xfrm flipH="false" flipV="false" rot="0">
            <a:off x="6926623" y="751197"/>
            <a:ext cx="9840462" cy="7876470"/>
          </a:xfrm>
          <a:prstGeom prst="rect">
            <a:avLst/>
          </a:prstGeom>
        </p:spPr>
      </p:pic>
      <p:sp>
        <p:nvSpPr>
          <p:cNvPr name="TextBox 3" id="3"/>
          <p:cNvSpPr txBox="true"/>
          <p:nvPr/>
        </p:nvSpPr>
        <p:spPr>
          <a:xfrm rot="0">
            <a:off x="1937531" y="2563278"/>
            <a:ext cx="3809107" cy="109474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959"/>
              </a:lnSpc>
            </a:pPr>
            <a:r>
              <a:rPr lang="en-US" sz="6399">
                <a:solidFill>
                  <a:srgbClr val="000000"/>
                </a:solidFill>
                <a:latin typeface="Open Sans Light Bold"/>
              </a:rPr>
              <a:t>das Pferd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2696740" y="5515025"/>
            <a:ext cx="2290688" cy="10947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959"/>
              </a:lnSpc>
            </a:pPr>
            <a:r>
              <a:rPr lang="en-US" sz="6399">
                <a:solidFill>
                  <a:srgbClr val="004AAD"/>
                </a:solidFill>
                <a:latin typeface="Open Sans Light Bold"/>
              </a:rPr>
              <a:t>horse</a:t>
            </a: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0" t="0" r="0" b="0"/>
          <a:stretch>
            <a:fillRect/>
          </a:stretch>
        </p:blipFill>
        <p:spPr>
          <a:xfrm flipH="false" flipV="false" rot="0">
            <a:off x="7139364" y="1028700"/>
            <a:ext cx="9925746" cy="8331423"/>
          </a:xfrm>
          <a:prstGeom prst="rect">
            <a:avLst/>
          </a:prstGeom>
        </p:spPr>
      </p:pic>
      <p:sp>
        <p:nvSpPr>
          <p:cNvPr name="TextBox 3" id="3"/>
          <p:cNvSpPr txBox="true"/>
          <p:nvPr/>
        </p:nvSpPr>
        <p:spPr>
          <a:xfrm rot="0">
            <a:off x="1304845" y="2687601"/>
            <a:ext cx="4978226" cy="109474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959"/>
              </a:lnSpc>
            </a:pPr>
            <a:r>
              <a:rPr lang="en-US" sz="6399">
                <a:solidFill>
                  <a:srgbClr val="000000"/>
                </a:solidFill>
                <a:latin typeface="Open Sans Light Bold"/>
              </a:rPr>
              <a:t>das Schwein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3183167" y="5667425"/>
            <a:ext cx="1221581" cy="10947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959"/>
              </a:lnSpc>
            </a:pPr>
            <a:r>
              <a:rPr lang="en-US" sz="6399">
                <a:solidFill>
                  <a:srgbClr val="004AAD"/>
                </a:solidFill>
                <a:latin typeface="Open Sans Light Bold"/>
              </a:rPr>
              <a:t>pig</a:t>
            </a: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0" t="0" r="0" b="0"/>
          <a:stretch>
            <a:fillRect/>
          </a:stretch>
        </p:blipFill>
        <p:spPr>
          <a:xfrm flipH="false" flipV="false" rot="0">
            <a:off x="7975270" y="1600250"/>
            <a:ext cx="8245550" cy="7187371"/>
          </a:xfrm>
          <a:prstGeom prst="rect">
            <a:avLst/>
          </a:prstGeom>
        </p:spPr>
      </p:pic>
      <p:sp>
        <p:nvSpPr>
          <p:cNvPr name="TextBox 3" id="3"/>
          <p:cNvSpPr txBox="true"/>
          <p:nvPr/>
        </p:nvSpPr>
        <p:spPr>
          <a:xfrm rot="0">
            <a:off x="2184771" y="2438949"/>
            <a:ext cx="3162226" cy="109474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959"/>
              </a:lnSpc>
            </a:pPr>
            <a:r>
              <a:rPr lang="en-US" sz="6399">
                <a:solidFill>
                  <a:srgbClr val="000000"/>
                </a:solidFill>
                <a:latin typeface="Open Sans Light Bold"/>
              </a:rPr>
              <a:t>der Esel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2266739" y="5619299"/>
            <a:ext cx="2998291" cy="10947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959"/>
              </a:lnSpc>
            </a:pPr>
            <a:r>
              <a:rPr lang="en-US" sz="6399">
                <a:solidFill>
                  <a:srgbClr val="004AAD"/>
                </a:solidFill>
                <a:latin typeface="Open Sans Light Bold"/>
              </a:rPr>
              <a:t>donkey</a:t>
            </a: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0" t="0" r="0" b="0"/>
          <a:stretch>
            <a:fillRect/>
          </a:stretch>
        </p:blipFill>
        <p:spPr>
          <a:xfrm flipH="false" flipV="false" rot="0">
            <a:off x="7277716" y="1941145"/>
            <a:ext cx="9492526" cy="7317155"/>
          </a:xfrm>
          <a:prstGeom prst="rect">
            <a:avLst/>
          </a:prstGeom>
        </p:spPr>
      </p:pic>
      <p:sp>
        <p:nvSpPr>
          <p:cNvPr name="TextBox 3" id="3"/>
          <p:cNvSpPr txBox="true"/>
          <p:nvPr/>
        </p:nvSpPr>
        <p:spPr>
          <a:xfrm rot="0">
            <a:off x="1946206" y="2791875"/>
            <a:ext cx="3061841" cy="109474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959"/>
              </a:lnSpc>
            </a:pPr>
            <a:r>
              <a:rPr lang="en-US" sz="6399">
                <a:solidFill>
                  <a:srgbClr val="000000"/>
                </a:solidFill>
                <a:latin typeface="Open Sans Light Bold"/>
              </a:rPr>
              <a:t>die Kuh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2700467" y="5871962"/>
            <a:ext cx="1616869" cy="10947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959"/>
              </a:lnSpc>
            </a:pPr>
            <a:r>
              <a:rPr lang="en-US" sz="6399">
                <a:solidFill>
                  <a:srgbClr val="004AAD"/>
                </a:solidFill>
                <a:latin typeface="Open Sans Light Bold"/>
              </a:rPr>
              <a:t>cow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DAFjRqhddOs</dc:identifier>
  <dcterms:modified xsi:type="dcterms:W3CDTF">2011-08-01T06:04:30Z</dcterms:modified>
  <cp:revision>1</cp:revision>
  <dc:title>Animals</dc:title>
</cp:coreProperties>
</file>